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87E102-AECC-464D-B583-5946EAB9E72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FBD2E8-C4ED-4B91-A160-325859AECF3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309C43-E52B-466E-9B3C-9557DFE7A7A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59A9FC-08A5-4571-9E32-C65C6C82377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F64560-0C22-4E62-8691-A3040A46696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7F8097-1094-415B-9F77-0D3E1B726A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B42EC7-8EF0-4B34-8C4E-47F69574E3F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8E4661-FF3A-4D6C-B5B6-610ADBC662D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ACDD48-D816-4505-A879-A37D17319A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939ED2-6651-4353-AD20-962308AE23F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E69D16-520A-4FEA-A974-A6BD2C5036F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5DE99E-8977-47E8-9111-2405EF9D6E6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E6C3474-9EE9-4494-B149-221292131C3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103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4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sp>
        <p:nvSpPr>
          <p:cNvPr id="106" name=""/>
          <p:cNvSpPr/>
          <p:nvPr/>
        </p:nvSpPr>
        <p:spPr>
          <a:xfrm>
            <a:off x="466200" y="1728360"/>
            <a:ext cx="473544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2024-08-28T09:48:38Z</dcterms:modified>
  <cp:revision>29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